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906BA3-3FA8-4B34-9B52-87233CA04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E4E9B23-D14A-4474-A546-58E19A3F0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AF41EF-AC6F-4B30-9A37-D0EA0E2E7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2053-0993-45C8-8E2D-28A2A62E98E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CCFCBA-D554-4006-B109-31514C979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66B8B5-267C-4D78-9677-839EAE6D8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C600-AD24-4E33-95A1-F84FAB616B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49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4228D9-EEE5-4DA7-B049-C46AB8CAB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55FDB19-1DCA-4AB6-85BD-D6BFB4CC9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F3A1F0-9EAD-4822-8470-FE844FA8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2053-0993-45C8-8E2D-28A2A62E98E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E61CC8-4C82-434F-A172-5E278D7B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204F5-A365-4B17-BCA8-26DC9001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C600-AD24-4E33-95A1-F84FAB616B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3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7C3F4A2-1BF5-4A12-A603-1D7ABAB9F0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0E3B258-7E90-4299-92C0-D1D8A4B7C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0E713E-DAB3-417D-A123-3C306DBEF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2053-0993-45C8-8E2D-28A2A62E98E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C1C4AD-6994-46C4-B0B7-A7C614831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063962-19CD-4315-8A01-B40C78AF9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C600-AD24-4E33-95A1-F84FAB616B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4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38AAF-55AE-4C67-82EA-35A6C8E5D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EB6561-7219-476F-8D3A-1A35DCE8C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4449BD-1262-4C6B-B9BA-CA2FD9801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2053-0993-45C8-8E2D-28A2A62E98E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1D19AA-7FA5-4463-97F7-A82CBA1C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C156EB-D81E-4280-9332-0D858017D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C600-AD24-4E33-95A1-F84FAB616B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8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468FF-6B12-4D0C-BB43-B6063858F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355F7D-5719-4CE9-9B9E-B9D914011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276673-61A4-4872-A5B1-D0EEF0CE5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2053-0993-45C8-8E2D-28A2A62E98E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6DEB8D-2FB2-431B-BC47-99BA2658E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B8C88D-5E8F-4941-9B3B-125BB079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C600-AD24-4E33-95A1-F84FAB616B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6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7F5C68-D18E-4A3E-9F0E-63B1781B8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C9A3E6-EA45-48FF-9252-0B7C83112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9D3302-C36C-4E3D-9235-0E82C82D2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8EE83E8-1A8C-403C-A1D3-321524519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2053-0993-45C8-8E2D-28A2A62E98E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AC5DDA-E677-472C-888A-67D4E5B5B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5B23CC7-9BAC-4A8A-B087-12716C41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C600-AD24-4E33-95A1-F84FAB616B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5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E91EC-4C4D-4982-9389-5A00D776A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911006-3199-402F-8A56-93B3138F3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EA24EC6-203D-47F7-B064-B6FDC940E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A0339A8-B95E-4E29-B398-17B33C31F0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76C4418-A460-408C-8103-5BAA7C5EF4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6328F0A-FD1E-4CEE-8BFC-5A8DDE682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2053-0993-45C8-8E2D-28A2A62E98E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4EF1877-3EA7-4824-8B52-483E01699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C296C04-D08E-4A2B-936C-FE50B607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C600-AD24-4E33-95A1-F84FAB616B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3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8092E2-0A81-46B3-ABBE-4761F6277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5859503-E87E-4D99-8716-BE3383C25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2053-0993-45C8-8E2D-28A2A62E98E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2EFDEB-354E-4FF5-8062-8E03B1C08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B9BE59-7AEC-4E6D-A542-EBD060178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C600-AD24-4E33-95A1-F84FAB616B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3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21C012-03D4-44B1-8D01-5F5254A26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2053-0993-45C8-8E2D-28A2A62E98E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A488EF8-6E24-481D-9D84-2B1A77765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96C5D2-5A19-4F7E-86B6-BE93551C2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C600-AD24-4E33-95A1-F84FAB616B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2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935A43-117B-4025-939D-DE7F7581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E75593-8C12-441D-92A7-CA8C2826E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ED4B4C-8476-493F-8FC5-DE37AAE7C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11A2C66-7F86-4548-AACB-BE7D8DA6C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2053-0993-45C8-8E2D-28A2A62E98E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E9BE972-57B1-48BD-A373-B0D7F2ADE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5C04792-3225-46AC-BEB3-EC974A303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C600-AD24-4E33-95A1-F84FAB616B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01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0D1A69-4175-4E43-8A0B-E963B7FCE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58D9DBF-613C-4C88-B2A3-6CE94A2C66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91EC98-BE85-4290-8AB0-E92D98609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AA3DFA-8525-4232-BFE2-476035BD4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2053-0993-45C8-8E2D-28A2A62E98E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2FC7B9B-A685-43D9-AF4F-969530A53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1077F6C-4801-4B32-B115-4E1E79822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C600-AD24-4E33-95A1-F84FAB616B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9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4B34394-C706-4465-938A-EFC0A431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363D55-CA45-4A79-9A7B-F12D213B7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3B6FCD-A7B3-4E07-BCFC-3080C4379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42053-0993-45C8-8E2D-28A2A62E98E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4D629B-DDE1-4C74-97FA-ABBCF7ED4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7F3F5D-71B4-480B-959C-1869F9B72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1C600-AD24-4E33-95A1-F84FAB616B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4">
            <a:extLst>
              <a:ext uri="{FF2B5EF4-FFF2-40B4-BE49-F238E27FC236}">
                <a16:creationId xmlns:a16="http://schemas.microsoft.com/office/drawing/2014/main" id="{64C2A8A0-0547-4509-89D3-30637E941E54}"/>
              </a:ext>
            </a:extLst>
          </p:cNvPr>
          <p:cNvSpPr txBox="1">
            <a:spLocks/>
          </p:cNvSpPr>
          <p:nvPr/>
        </p:nvSpPr>
        <p:spPr>
          <a:xfrm>
            <a:off x="440267" y="3024188"/>
            <a:ext cx="11311466" cy="12557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>
                <a:solidFill>
                  <a:srgbClr val="157097"/>
                </a:solidFill>
              </a:rPr>
              <a:t>Infographics</a:t>
            </a:r>
            <a:endParaRPr lang="en-GB" dirty="0">
              <a:solidFill>
                <a:srgbClr val="157097"/>
              </a:solidFill>
            </a:endParaRP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19D84D15-EB72-40CB-B06F-AB44B110C30D}"/>
              </a:ext>
            </a:extLst>
          </p:cNvPr>
          <p:cNvSpPr txBox="1">
            <a:spLocks/>
          </p:cNvSpPr>
          <p:nvPr/>
        </p:nvSpPr>
        <p:spPr>
          <a:xfrm>
            <a:off x="439737" y="5768735"/>
            <a:ext cx="9000000" cy="446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100">
                <a:solidFill>
                  <a:schemeClr val="tx1">
                    <a:lumMod val="95000"/>
                    <a:lumOff val="5000"/>
                  </a:schemeClr>
                </a:solidFill>
              </a:rPr>
              <a:t>Interspread GmbH</a:t>
            </a:r>
            <a:endParaRPr lang="en-GB" sz="2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3429F56-5148-4129-BCE0-0BA45FBAF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737" y="5898083"/>
            <a:ext cx="2406315" cy="26202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AB4487A-3A25-4DC6-81A0-13681B14C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30" y="2070231"/>
            <a:ext cx="7042682" cy="83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B55707E-BD90-4A2A-915D-BAD252989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98" y="243280"/>
            <a:ext cx="3031014" cy="614493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33245F4-EE00-4642-8582-39CB8475C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1735" y="405062"/>
            <a:ext cx="5714993" cy="285950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23C14BC-0F31-49BA-B03E-AF90B76A2E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0395" y="3445041"/>
            <a:ext cx="5717672" cy="285950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58275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B55707E-BD90-4A2A-915D-BAD252989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1098" y="415696"/>
            <a:ext cx="3031014" cy="580010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33245F4-EE00-4642-8582-39CB8475C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1735" y="406067"/>
            <a:ext cx="5714993" cy="285749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23C14BC-0F31-49BA-B03E-AF90B76A2E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0395" y="3445376"/>
            <a:ext cx="5717672" cy="285883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2988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9F9C124-90E4-4342-9E31-6C87DBF45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53" y="537410"/>
            <a:ext cx="3196305" cy="578317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B2832CF-F555-4E75-B0A2-877B1B0EF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1735" y="1793709"/>
            <a:ext cx="5714993" cy="285749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56612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9F9C124-90E4-4342-9E31-6C87DBF45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8153" y="537410"/>
            <a:ext cx="3196305" cy="578317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B2832CF-F555-4E75-B0A2-877B1B0EF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1735" y="1793709"/>
            <a:ext cx="5714992" cy="285749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15146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9F9C124-90E4-4342-9E31-6C87DBF45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9985" y="537410"/>
            <a:ext cx="3195594" cy="57831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56C429C-68DA-4242-8EFF-6C6E309AA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7701" y="537410"/>
            <a:ext cx="3194308" cy="57831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17818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9F9C124-90E4-4342-9E31-6C87DBF45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8203" y="537410"/>
            <a:ext cx="3195594" cy="578317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97302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9F9C124-90E4-4342-9E31-6C87DBF45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8203" y="537410"/>
            <a:ext cx="3195594" cy="57831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4923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9F9C124-90E4-4342-9E31-6C87DBF45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8203" y="537410"/>
            <a:ext cx="3195593" cy="57831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60925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</Words>
  <Application>Microsoft Office PowerPoint</Application>
  <PresentationFormat>Breitbild</PresentationFormat>
  <Paragraphs>2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SYNYO</dc:creator>
  <cp:lastModifiedBy>SYNYO</cp:lastModifiedBy>
  <cp:revision>3</cp:revision>
  <dcterms:created xsi:type="dcterms:W3CDTF">2020-05-28T06:25:47Z</dcterms:created>
  <dcterms:modified xsi:type="dcterms:W3CDTF">2020-07-22T11:32:08Z</dcterms:modified>
</cp:coreProperties>
</file>